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9507200" cy="146304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37" d="100"/>
          <a:sy n="37" d="100"/>
        </p:scale>
        <p:origin x="-1574" y="-163"/>
      </p:cViewPr>
      <p:guideLst>
        <p:guide orient="horz" pos="4608"/>
        <p:guide pos="61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0417431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43400" y="7010400"/>
            <a:ext cx="10439400" cy="205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698" name="Picture 2" descr="The basic concept and types of demand, changes in demand - Basic  Agricultural Stud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7010400"/>
            <a:ext cx="10515600" cy="601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creator>Unknown Creator</dc:creator>
  <cp:lastModifiedBy>Puttu Guruprasad</cp:lastModifiedBy>
  <cp:revision>1</cp:revision>
  <dcterms:created xsi:type="dcterms:W3CDTF">2023-12-01T03:25:48Z</dcterms:created>
  <dcterms:modified xsi:type="dcterms:W3CDTF">2023-12-01T03:39:13Z</dcterms:modified>
</cp:coreProperties>
</file>